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0" r:id="rId4"/>
    <p:sldId id="261" r:id="rId5"/>
    <p:sldId id="262" r:id="rId6"/>
    <p:sldId id="258" r:id="rId7"/>
    <p:sldId id="259" r:id="rId8"/>
    <p:sldId id="264" r:id="rId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894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1B5A2-F38D-4EF9-A3A0-DE30E49A89FA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E6AA2-10F6-4FB3-B08B-071D9BC02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5959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 smtClean="0"/>
              <a:t>De nuværende ejere er 3 generation</a:t>
            </a:r>
            <a:r>
              <a:rPr lang="da-DK" baseline="0" dirty="0" smtClean="0"/>
              <a:t> – 4 generation er stille og roligt på vej ind</a:t>
            </a:r>
          </a:p>
          <a:p>
            <a:endParaRPr lang="da-DK" baseline="0" dirty="0" smtClean="0"/>
          </a:p>
          <a:p>
            <a:r>
              <a:rPr lang="da-DK" baseline="0" dirty="0" smtClean="0"/>
              <a:t>Det er deres </a:t>
            </a:r>
            <a:r>
              <a:rPr lang="da-DK" baseline="0" dirty="0" err="1" smtClean="0"/>
              <a:t>fafar</a:t>
            </a:r>
            <a:r>
              <a:rPr lang="da-DK" baseline="0" dirty="0" smtClean="0"/>
              <a:t> der startede det hele </a:t>
            </a:r>
          </a:p>
          <a:p>
            <a:endParaRPr lang="da-DK" baseline="0" dirty="0" smtClean="0"/>
          </a:p>
          <a:p>
            <a:r>
              <a:rPr lang="da-DK" baseline="0" dirty="0" smtClean="0"/>
              <a:t>Ligesom når i laver julekonfekt / eller ser </a:t>
            </a:r>
            <a:r>
              <a:rPr lang="da-DK" baseline="0" dirty="0" err="1" smtClean="0"/>
              <a:t>blomsterberg</a:t>
            </a:r>
            <a:endParaRPr lang="da-DK" baseline="0" dirty="0" smtClean="0"/>
          </a:p>
          <a:p>
            <a:endParaRPr lang="da-DK" baseline="0" dirty="0" smtClean="0"/>
          </a:p>
          <a:p>
            <a:r>
              <a:rPr lang="da-DK" baseline="0" dirty="0" smtClean="0"/>
              <a:t>Generelt meget tung på udvikling – stor patent virksomhed</a:t>
            </a:r>
          </a:p>
          <a:p>
            <a:endParaRPr lang="da-DK" baseline="0" dirty="0" smtClean="0"/>
          </a:p>
          <a:p>
            <a:r>
              <a:rPr lang="da-DK" baseline="0" dirty="0" smtClean="0"/>
              <a:t>Fra et ben </a:t>
            </a:r>
            <a:r>
              <a:rPr lang="da-DK" baseline="0" dirty="0" err="1" smtClean="0"/>
              <a:t>chocolade</a:t>
            </a:r>
            <a:r>
              <a:rPr lang="da-DK" baseline="0" dirty="0" smtClean="0"/>
              <a:t> til </a:t>
            </a:r>
          </a:p>
          <a:p>
            <a:endParaRPr lang="da-DK" baseline="0" dirty="0" smtClean="0"/>
          </a:p>
          <a:p>
            <a:pPr marL="228600" indent="-228600">
              <a:buAutoNum type="arabicParenR"/>
            </a:pPr>
            <a:r>
              <a:rPr lang="da-DK" baseline="0" dirty="0" smtClean="0"/>
              <a:t>Bager – DFT – (</a:t>
            </a:r>
            <a:r>
              <a:rPr lang="da-DK" baseline="0" dirty="0" err="1" smtClean="0"/>
              <a:t>Vanilie</a:t>
            </a:r>
            <a:r>
              <a:rPr lang="da-DK" baseline="0" dirty="0" smtClean="0"/>
              <a:t> kranse, muffins)</a:t>
            </a:r>
          </a:p>
          <a:p>
            <a:pPr marL="228600" indent="-228600">
              <a:buAutoNum type="arabicParenR"/>
            </a:pPr>
            <a:r>
              <a:rPr lang="da-DK" baseline="0" dirty="0" err="1" smtClean="0"/>
              <a:t>Confectionary</a:t>
            </a:r>
            <a:r>
              <a:rPr lang="da-DK" baseline="0" dirty="0" smtClean="0"/>
              <a:t> Nielsen (marcipan, nougat, </a:t>
            </a:r>
            <a:r>
              <a:rPr lang="da-DK" baseline="0" dirty="0" err="1" smtClean="0"/>
              <a:t>lion</a:t>
            </a:r>
            <a:r>
              <a:rPr lang="da-DK" baseline="0" dirty="0" smtClean="0"/>
              <a:t> bar)</a:t>
            </a:r>
          </a:p>
          <a:p>
            <a:pPr marL="228600" indent="-228600">
              <a:buAutoNum type="arabicParenR"/>
            </a:pPr>
            <a:endParaRPr lang="da-DK" baseline="0" dirty="0" smtClean="0"/>
          </a:p>
          <a:p>
            <a:pPr marL="228600" indent="-228600">
              <a:buAutoNum type="arabicParenR"/>
            </a:pPr>
            <a:r>
              <a:rPr lang="da-DK" baseline="0" dirty="0" smtClean="0"/>
              <a:t>Tre ben </a:t>
            </a:r>
          </a:p>
          <a:p>
            <a:pPr marL="228600" indent="-228600">
              <a:buAutoNum type="arabicParenR"/>
            </a:pPr>
            <a:endParaRPr lang="da-DK" baseline="0" dirty="0" smtClean="0"/>
          </a:p>
          <a:p>
            <a:pPr marL="228600" indent="-228600">
              <a:buAutoNum type="arabicParenR"/>
            </a:pPr>
            <a:r>
              <a:rPr lang="da-DK" baseline="0" dirty="0" smtClean="0"/>
              <a:t>Samme teknologi mange steder</a:t>
            </a:r>
            <a:endParaRPr lang="da-DK" dirty="0" smtClean="0"/>
          </a:p>
          <a:p>
            <a:endParaRPr lang="da-DK" dirty="0" smtClean="0"/>
          </a:p>
          <a:p>
            <a:r>
              <a:rPr lang="da-DK" dirty="0" smtClean="0"/>
              <a:t>Efter </a:t>
            </a:r>
          </a:p>
          <a:p>
            <a:endParaRPr lang="da-DK" dirty="0" smtClean="0"/>
          </a:p>
          <a:p>
            <a:r>
              <a:rPr lang="da-DK" dirty="0" smtClean="0"/>
              <a:t>Opkøb</a:t>
            </a:r>
          </a:p>
          <a:p>
            <a:endParaRPr lang="da-DK" dirty="0" smtClean="0"/>
          </a:p>
          <a:p>
            <a:r>
              <a:rPr lang="da-DK" dirty="0" smtClean="0"/>
              <a:t>Fusion</a:t>
            </a:r>
          </a:p>
          <a:p>
            <a:endParaRPr lang="da-DK" dirty="0" smtClean="0"/>
          </a:p>
          <a:p>
            <a:r>
              <a:rPr lang="da-DK" dirty="0" smtClean="0"/>
              <a:t>Er der i dag 4 ejere</a:t>
            </a:r>
          </a:p>
          <a:p>
            <a:endParaRPr lang="da-DK" dirty="0" smtClean="0"/>
          </a:p>
          <a:p>
            <a:r>
              <a:rPr lang="da-DK" dirty="0" smtClean="0"/>
              <a:t>Etablering af datterselskaber i Tyrkiet, Tyskland</a:t>
            </a:r>
            <a:r>
              <a:rPr lang="da-DK" baseline="0" dirty="0" smtClean="0"/>
              <a:t> og Nordamerika</a:t>
            </a:r>
            <a:endParaRPr lang="en-US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BC16E-00A3-488F-AF0C-B93C242D654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have our own locations, approx. </a:t>
            </a:r>
            <a:r>
              <a:rPr lang="en-US" u="sng" dirty="0" smtClean="0">
                <a:solidFill>
                  <a:srgbClr val="FF0000"/>
                </a:solidFill>
              </a:rPr>
              <a:t>15,000 square </a:t>
            </a:r>
            <a:r>
              <a:rPr lang="en-US" u="sng" dirty="0" err="1" smtClean="0">
                <a:solidFill>
                  <a:srgbClr val="FF0000"/>
                </a:solidFill>
              </a:rPr>
              <a:t>metres</a:t>
            </a:r>
            <a:r>
              <a:rPr lang="en-US" u="sng" dirty="0" smtClean="0">
                <a:solidFill>
                  <a:srgbClr val="FF0000"/>
                </a:solidFill>
              </a:rPr>
              <a:t> under </a:t>
            </a:r>
            <a:r>
              <a:rPr lang="en-US" dirty="0" smtClean="0"/>
              <a:t>roof, placed at one </a:t>
            </a:r>
            <a:r>
              <a:rPr lang="en-US" dirty="0" err="1" smtClean="0"/>
              <a:t>adress</a:t>
            </a:r>
            <a:r>
              <a:rPr lang="en-US" dirty="0" smtClean="0"/>
              <a:t> where all products from Aasted DFT, Nielsen and Aasted </a:t>
            </a:r>
            <a:r>
              <a:rPr lang="en-US" dirty="0" err="1" smtClean="0"/>
              <a:t>Mikroverk</a:t>
            </a:r>
            <a:r>
              <a:rPr lang="en-US" dirty="0" smtClean="0"/>
              <a:t> are being produced and tested before dispatched to our customers for installation and start-up.</a:t>
            </a:r>
          </a:p>
          <a:p>
            <a:r>
              <a:rPr lang="en-US" dirty="0" smtClean="0"/>
              <a:t>We have design, construction, installation and test of all our equipment and solutions together in a center of competence. </a:t>
            </a:r>
          </a:p>
          <a:p>
            <a:r>
              <a:rPr lang="en-US" dirty="0" smtClean="0"/>
              <a:t>For the sake of a dynamic loop between R&amp;D and Project Execution this is located as an integrated function of our operation in </a:t>
            </a:r>
            <a:r>
              <a:rPr lang="en-US" dirty="0" err="1" smtClean="0"/>
              <a:t>Farum</a:t>
            </a:r>
            <a:r>
              <a:rPr lang="en-US" dirty="0" smtClean="0"/>
              <a:t>. You are always invited to challenge us and make tests in our Technology Center. </a:t>
            </a:r>
          </a:p>
          <a:p>
            <a:endParaRPr lang="da-DK" dirty="0" smtClean="0"/>
          </a:p>
          <a:p>
            <a:endParaRPr lang="da-DK" dirty="0" smtClean="0"/>
          </a:p>
          <a:p>
            <a:r>
              <a:rPr lang="da-DK" dirty="0" smtClean="0"/>
              <a:t>85 i </a:t>
            </a:r>
            <a:r>
              <a:rPr lang="da-DK" dirty="0" err="1" smtClean="0"/>
              <a:t>ukraine</a:t>
            </a:r>
            <a:r>
              <a:rPr lang="da-DK" dirty="0" smtClean="0"/>
              <a:t> i delvist</a:t>
            </a:r>
            <a:r>
              <a:rPr lang="da-DK" baseline="0" dirty="0" smtClean="0"/>
              <a:t> eget selskab</a:t>
            </a:r>
            <a:endParaRPr lang="en-US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BC16E-00A3-488F-AF0C-B93C242D654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Hvad er det så vi</a:t>
            </a:r>
            <a:r>
              <a:rPr lang="da-DK" baseline="0" dirty="0" smtClean="0"/>
              <a:t> laver – i kender vores slutprodukter vores kunders produkter</a:t>
            </a:r>
          </a:p>
          <a:p>
            <a:endParaRPr lang="da-DK" baseline="0" dirty="0" smtClean="0"/>
          </a:p>
          <a:p>
            <a:r>
              <a:rPr lang="da-DK" baseline="0" dirty="0" err="1" smtClean="0"/>
              <a:t>Nestele</a:t>
            </a:r>
            <a:r>
              <a:rPr lang="da-DK" baseline="0" dirty="0" smtClean="0"/>
              <a:t> </a:t>
            </a:r>
          </a:p>
          <a:p>
            <a:r>
              <a:rPr lang="da-DK" baseline="0" dirty="0" err="1" smtClean="0"/>
              <a:t>Ferrero</a:t>
            </a:r>
            <a:endParaRPr lang="da-DK" baseline="0" dirty="0" smtClean="0"/>
          </a:p>
          <a:p>
            <a:r>
              <a:rPr lang="da-DK" baseline="0" dirty="0" smtClean="0"/>
              <a:t>Lindt</a:t>
            </a:r>
          </a:p>
          <a:p>
            <a:r>
              <a:rPr lang="da-DK" baseline="0" dirty="0" smtClean="0"/>
              <a:t>Ritter</a:t>
            </a:r>
          </a:p>
          <a:p>
            <a:r>
              <a:rPr lang="da-DK" baseline="0" dirty="0" smtClean="0"/>
              <a:t>Mars</a:t>
            </a:r>
          </a:p>
          <a:p>
            <a:r>
              <a:rPr lang="da-DK" baseline="0" dirty="0" smtClean="0"/>
              <a:t>Kraft</a:t>
            </a:r>
            <a:endParaRPr lang="da-DK" dirty="0" smtClean="0"/>
          </a:p>
          <a:p>
            <a:endParaRPr lang="da-DK" dirty="0" smtClean="0"/>
          </a:p>
          <a:p>
            <a:r>
              <a:rPr lang="da-DK" dirty="0" smtClean="0"/>
              <a:t>Hvad er så en chokolade maskine</a:t>
            </a:r>
          </a:p>
          <a:p>
            <a:endParaRPr lang="da-DK" dirty="0" smtClean="0"/>
          </a:p>
          <a:p>
            <a:r>
              <a:rPr lang="da-DK" dirty="0" smtClean="0"/>
              <a:t>100 m lang</a:t>
            </a:r>
          </a:p>
          <a:p>
            <a:r>
              <a:rPr lang="da-DK" dirty="0" smtClean="0"/>
              <a:t>6 m høj</a:t>
            </a:r>
          </a:p>
          <a:p>
            <a:r>
              <a:rPr lang="da-DK" dirty="0" smtClean="0"/>
              <a:t>3 m bred</a:t>
            </a:r>
          </a:p>
          <a:p>
            <a:endParaRPr lang="da-DK" dirty="0" smtClean="0"/>
          </a:p>
          <a:p>
            <a:r>
              <a:rPr lang="da-DK" dirty="0" smtClean="0"/>
              <a:t>8-10 tons i timen</a:t>
            </a:r>
          </a:p>
          <a:p>
            <a:endParaRPr lang="da-DK" dirty="0" smtClean="0"/>
          </a:p>
          <a:p>
            <a:r>
              <a:rPr lang="da-DK" dirty="0" smtClean="0"/>
              <a:t>360 dage om året 24 / 7</a:t>
            </a:r>
          </a:p>
          <a:p>
            <a:endParaRPr lang="da-DK" dirty="0" smtClean="0"/>
          </a:p>
          <a:p>
            <a:endParaRPr lang="en-US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BC16E-00A3-488F-AF0C-B93C242D654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5CC8-C9C9-4B64-BFB4-79E5EC8C6C0C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B2717-BBC5-44AC-BF0F-2EFD8D018CA4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5CC8-C9C9-4B64-BFB4-79E5EC8C6C0C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B2717-BBC5-44AC-BF0F-2EFD8D018CA4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5CC8-C9C9-4B64-BFB4-79E5EC8C6C0C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B2717-BBC5-44AC-BF0F-2EFD8D018CA4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5CC8-C9C9-4B64-BFB4-79E5EC8C6C0C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B2717-BBC5-44AC-BF0F-2EFD8D018CA4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5CC8-C9C9-4B64-BFB4-79E5EC8C6C0C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B2717-BBC5-44AC-BF0F-2EFD8D018CA4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5CC8-C9C9-4B64-BFB4-79E5EC8C6C0C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B2717-BBC5-44AC-BF0F-2EFD8D018CA4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5CC8-C9C9-4B64-BFB4-79E5EC8C6C0C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B2717-BBC5-44AC-BF0F-2EFD8D018CA4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5CC8-C9C9-4B64-BFB4-79E5EC8C6C0C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B2717-BBC5-44AC-BF0F-2EFD8D018CA4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5CC8-C9C9-4B64-BFB4-79E5EC8C6C0C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B2717-BBC5-44AC-BF0F-2EFD8D018CA4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5CC8-C9C9-4B64-BFB4-79E5EC8C6C0C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B2717-BBC5-44AC-BF0F-2EFD8D018CA4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5CC8-C9C9-4B64-BFB4-79E5EC8C6C0C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B2717-BBC5-44AC-BF0F-2EFD8D018CA4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A5CC8-C9C9-4B64-BFB4-79E5EC8C6C0C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B2717-BBC5-44AC-BF0F-2EFD8D018CA4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slide" Target="slide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slide" Target="slide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5.jpeg"/><Relationship Id="rId18" Type="http://schemas.openxmlformats.org/officeDocument/2006/relationships/image" Target="../media/image1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jpeg"/><Relationship Id="rId12" Type="http://schemas.openxmlformats.org/officeDocument/2006/relationships/image" Target="../media/image14.jpeg"/><Relationship Id="rId1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jpeg"/><Relationship Id="rId11" Type="http://schemas.openxmlformats.org/officeDocument/2006/relationships/oleObject" Target="../embeddings/oleObject4.bin"/><Relationship Id="rId5" Type="http://schemas.openxmlformats.org/officeDocument/2006/relationships/image" Target="../media/image10.jpeg"/><Relationship Id="rId15" Type="http://schemas.openxmlformats.org/officeDocument/2006/relationships/image" Target="../media/image16.jpeg"/><Relationship Id="rId10" Type="http://schemas.openxmlformats.org/officeDocument/2006/relationships/slide" Target="slide1.xml"/><Relationship Id="rId19" Type="http://schemas.openxmlformats.org/officeDocument/2006/relationships/image" Target="../media/image20.jpeg"/><Relationship Id="rId4" Type="http://schemas.openxmlformats.org/officeDocument/2006/relationships/image" Target="../media/image9.jpeg"/><Relationship Id="rId9" Type="http://schemas.openxmlformats.org/officeDocument/2006/relationships/image" Target="../media/image13.jpeg"/><Relationship Id="rId1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6.bin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142852"/>
            <a:ext cx="1428760" cy="81291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9" name="Tekstboks 8"/>
          <p:cNvSpPr txBox="1"/>
          <p:nvPr/>
        </p:nvSpPr>
        <p:spPr>
          <a:xfrm>
            <a:off x="285720" y="428604"/>
            <a:ext cx="864399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a-DK" sz="3200" dirty="0" smtClean="0"/>
          </a:p>
          <a:p>
            <a:pPr algn="ctr"/>
            <a:r>
              <a:rPr lang="da-DK" sz="3200" b="1" u="sng" dirty="0" smtClean="0">
                <a:solidFill>
                  <a:srgbClr val="0070C0"/>
                </a:solidFill>
              </a:rPr>
              <a:t>Stier og barrierer for det gode samarbejde på arbejdspladser i industrien</a:t>
            </a:r>
          </a:p>
          <a:p>
            <a:pPr algn="ctr"/>
            <a:endParaRPr lang="da-DK" sz="3200" dirty="0" smtClean="0"/>
          </a:p>
          <a:p>
            <a:pPr algn="ctr"/>
            <a:r>
              <a:rPr lang="da-DK" sz="3200" dirty="0" smtClean="0"/>
              <a:t>Ved Fællestillidsmand Flemming Andersen og </a:t>
            </a:r>
          </a:p>
          <a:p>
            <a:pPr algn="ctr"/>
            <a:r>
              <a:rPr lang="da-DK" sz="3200" dirty="0" smtClean="0"/>
              <a:t>Vice adm. dir. Piet Tæstensen</a:t>
            </a:r>
          </a:p>
          <a:p>
            <a:pPr algn="ctr"/>
            <a:r>
              <a:rPr lang="da-DK" sz="2000" dirty="0" smtClean="0">
                <a:solidFill>
                  <a:srgbClr val="FF0000"/>
                </a:solidFill>
              </a:rPr>
              <a:t>Den 2012-06-11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074" name="AutoShape 2" descr="data:image/jpeg;base64,/9j/4AAQSkZJRgABAQAAAQABAAD/2wCEAAkGBhASEBAPEBAPEA8QDw0QDw8PDw8PDw8PFBAVFBQQEhIXHCYeFxkjGRQUHy8gIycpLiwsFR4xNTAqNSYrLCkBCQoKDQwMDQ0MDSkYFBgpKSkpKSkpKSkpKSkpKSkpKSkpKSkpKSkpKSkpKSkpKSkpKSkpKSkpKSkpKSkpKSkpKf/AABEIAMoAyAMBIgACEQEDEQH/xAAcAAABBQEBAQAAAAAAAAAAAAABAAIDBAUGBwj/xAA2EAACAgIABAQEBAUEAwEAAAABAgADBBEFEiExBkFRYQcTInEyQoGRI1KhscEUYpLRM0NyFf/EABYBAQEBAAAAAAAAAAAAAAAAAAABAv/EABYRAQEBAAAAAAAAAAAAAAAAAAARAf/aAAwDAQACEQMRAD8A9wgJiMaTARMaWgJjC0As0YWjWaMJgO5ouaR7h3Ih+4CYNwQETGEx5EYwgNLRheJhInMBzWRq2yGx5GLYVopZJA8pV2SYWQLQeSK8p/MjlsgXlePDSmtklV5RbBhkSNJAYDooBDAYTGkxExhMAMZExjmMiJgEwaihkQ3UIEOo4CAzUOo7UPLIhnLGkSbljSsCu4lexZcZJC6QM62Vwes0La5TarrCn1PLAeQIkm5YDueEWyJhGblVcSyTJbKCNJ1eBp1PLAMo0NLamUSiKNEUCImMJg5oCZENYxkc0YYDohEI4CQKOEbqPEIUOotQwFGmGMssAGydDfnADSJ5Ocmrl2WXXrvpI3CkcyMGX2O4FVxIGWWXEro6szKrozIQHUMCVJGwD76gJUknJEF13GvvHwIHWR8kssI3lgQ8scDHlYxpVXMZpeQzOxTNBDAmEEAilVVBhkamSCRAMbqPMEACOEAEdqRC1HARAR0AARQGwDzle3iVY84Fgzhvirxm2jHpSo6N1pVj03pRvl/Xc6V+PoOgG5UzOMUOALaUsCnYDqG0fUbhXBcN4hYqr819gqCFHf7A+U7HwqQCxrL8j/iRjtd/zSxScC0czUVLr06alrDXEHMtFiqSD03zLv11A8v8W/E+5rmxsRSbwz0hEUli4bXQTsfA3gbIqpVsq51ts/iXJWfrLt3539h00PSQ8b4fRwxDkY+GvzbrB8/KQGx9E7Y8x2VB9pf4Z47qb8w0AD38pR0uRdXXy1sCo7KT1X95CtikkKQSvQjfUSD/APexb6yjOvXp113mCmZk0WMgWu+pdfLIJ+dYCeg5u2gPWQdMY2OrYMAeikj8OxvfpGspHQwgGRNHkyJ2gWcYzRrMy8QzSqMqpxFAIoGejSdTKtbSwhgSQQxSIEIEEcIDhOZ8beLEw1QEjmcE69hOmnkfxZ8O5GXxDGrr38s445j10v1ncDLzPizsn6tD2k3A+P5uc5GLTZaF6O4+mtT7uem/aPp+E+AvIL7bC7EDlRwvUzp+J+JcThVdPD8ZQihCxPcnr3J8yT5ytIMfg+eTqwpSB+IsQT+mps8P4PjkfxbWtPrvlH9J5xx74nB9qrEfbznM4/xFuUt12D26+URHsXE/BiWA/wClymqbr9L/AFqf8iee8V4bxXh7cz1tZX1/i1bZde+uolHh3xLsVt9Z2nDviYpX6yrAjqp7Qqv4b+JHMAtx6fmDdRr0ImV8QcfG+UczCcV2D/yVKdKwPcgeRlnjXDOHZoL1MMXIPZk6Ix/3CeZcboyMdzTcT2+lgdq48iIDKfFF47Odfcz0TwT43u+S4fbBNaJG+/vPI6qtmegrjJTgpfRYSCQt1bDqrH8w9pRr8d8aco+m51cnqFOwo9Jb8PfGRuenHuQOj2JWX2eZeZtAjc8p4jlFiesteDcH52fiVE6U5FRY+ihgT/b+sD6keRPJHaRMZllLizTqmVjP1mnSYVZWKBYpRk1tLdZlCoy7VIiwDDAIQIC1DAYYDbbQqsx6BQWP2A2Z5D4q+KS7PywN9QD563PW8qjnrev+dHT/AJAj/M+R+N1vVdbS/Rq7HRgfUHUuLjdyfHNzWpZza5XVv2Md43zXvFWTvegVYj0PUGcazy3jcYtVDX+JCCOVhvpKqs1sZ8yE0MT0UiPGA58oAS+TLmN6mVnxWEbykQNjG4y69j0juN8bN6qpH4Pwnz15zFFkmxrRvr2gR1Pr2muvGSKWq30Otjy6THvA5jrtuBRAezbM6v4Z8Na3iGOAPw2B2PoifUx/oB+s5ZB5ec9p+D3AhXTZlMPqs/h1/wDwDtz+p0P0geks0jdoC0idpllJi2dZs47Tn8Z/qm5itCrwMUZzRSjIpl+mZ6S9QZEWhHQLHQBqLUO4twBPnTx/wWq/iOTkfMVFezsPPQ5Sf11Poo9ek+UvGePdRmZFFpbaWvrfmpJKkfpLi4htw8WvzLn+kpnLTm2FGh5SluA2CVWldxMHXKoH6SOniRHQgamebRG/MgXnzdntJVyE8xMz5kItEC7cE8pNhXVL+JQ33mb8wQoesDpz4TW1eetkRivNygn9pyrIVJB7gkH7ibNHEGr+rm6aGusxrH5mLHzJJ/UwL3CMJrbUrUbZ2VB92Op9L8KwVopqoXWq0VfuddT++55P8EeAJdltbZvlx6+dda62seVP2HMZ7g3CP5XH2Yf9SamqBMY0t2cLtHYBvsRKtuNYO6N09jIiCo/VNrFsmAXIbqD/AGl/GyoVtNbBM67L6ftDBDlWW6JDySekQi2hjoxI4wFATFuMZoB5p8+/HXMrsz0FYHNXSK7GA/E29gb9hPfuefMXxNxLKuJ5VbkkGwuhPmj9RLi45irFLefSPNCiRG09vKN5pVS8o+0hZI8e8dzL6iBEFiCx5dfWM+YPeA5UGx0mxw80hX5lB+k/pMiu5R1OzDfllugGh/eBAYVEG4QYHovw0zmq5ih0WbTde4A2P8/vPWcDxFZ0BGx5GfPXBOJGtgR6jvPYfCvGA6qDJo9BxuL77y9XmA+cwKK1Pb+kl6r6yMt1rwe+j9xuRH5Z/In/ABAmdXkntv8AtJltgWv9NS3etf6iKV1tilVNqSViV7LjK9mQfKBrgj1EJsHqP3nN28QIlK3izeUhHWPkL/MP3lWziKDznKWcXeZuZx8qNwOuyfEdab6Eke+p4/8AFTPOc1ZFFaNVsC4El2Q/kb231lvini5dnvOR4l4nDb11liuXvw3TvK/OZoZnEefy1M8mUNJMEdBAEMUMACGLUIWABDHEQAQHVuQZ1vh7xIa9AmciBLFR1A9u4J4vU6G/L1nXYfGq28/SfPPD89lI0Z1nC/ELDzkiPZdqe2pKuvWcLwvxHvXWdHi8S5vPrEV0FeopSx7zBAsX295SsyV0dyXKsmFn3a31lE2VmVjzmZl8XrUHqOkxOJZDdZzOdc/XqZIN/iPilRsCcrxPxMzb/Xt6TLylJ3M25DKBnZ5aZjmWLEkLLAjMEcRBqAIYtQhYAEM3+D+Bc/J0asezlP53HIn3207ThXwNuOjfkV1+q1qbCP1OhA8uVJr+H/DGTmOUx6y3KNux6Iv3b19p6/gfBTAQg2vfdruCy1qfuFH+Z23DuE049YqorSqsdlQaG/U+p95KlfM/FvDuTjnV1ToPJtbQ/Zh0mbyT6xuwkdSrqrK3dWAII+xnB+JPg5i27fFP+nsP5OpqJ+3lFK8MVZPWk3uN+BszEP8AFpYp5WICyH9fL9ZmVUGVT8eqauJUekgxqJs4eN2gaHDiRrvOr4ZeenWYWDi9p0mBjQOgwbO0UODT2igXcunvMPNx+86vIpmTl48Dis7E7zns3DndZuJMHNw4HD5eLMnIx52OZhTGysOBzFtMrPVN2/EkNPCbLHFdaM7t2VRsmBhmuWMDhF1zBKa3sY+SKT+57Ceo+HvhOuhZmHmbv8lDpR7M3c/aegcN4NVSoSqtK1HkigSUeV+H/gxfZp8qxaV6bRPrs/6E9J8P/D3AxdGukM4/9lurH37b6CdDTVqWVhEYqHp9vaHlk2oGEiIgI4LEWiDQCRIXbUe7ypbZAVrgjTAEeYIBBH2nM8U+H2HdtlQ0ufOvsfuvab/Xcs0rCvM8r4cZFZ2mrl9V6N/xMgp4UynTKyn0YEf3nr9ax9uEjjTorD3Eo84wcPtN/Cxptv4Zr7oeX2PUR1fCmXuN+4lUMSjtFL9FMEC1bXM/Iomw6SrbVA5zKxZjZmFOuvx5m5OJA4jLwfaY+Vw/2noq+Hns7DlX+Zug/Qec0MLwxTWeYj5jj8zAaH2WB5rwnwFbeQzg1Vd+Zh9TD/av+TO64R4apx15akA3+Jz1dvu06P8A08IpkFFMT2kgplsrInMiI+WPUQbgDwidRA0j+bA1kBrmQs8c7SEiAS8HLuFK5OlcrSJaZYSqPSuTqkIYiSZVhVJIqwpKJKoiVZIBKG/LHpDHgRQAwkTpJzBAptjbiTCUdSNn3/6lswQICkHy5PBAg+XAyycyNpEV3EgcS08r2QKtjSB7ZLbKzyA/Ni5zGCOhSBMkVYFkySh1aSwiRqSxXASpJVSFRJBKAqSRViWSCAgscBFDAUUUUD//2Q=="/>
          <p:cNvSpPr>
            <a:spLocks noChangeAspect="1" noChangeArrowheads="1"/>
          </p:cNvSpPr>
          <p:nvPr/>
        </p:nvSpPr>
        <p:spPr bwMode="auto">
          <a:xfrm>
            <a:off x="63500" y="-669925"/>
            <a:ext cx="1390650" cy="14097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AutoShape 4" descr="data:image/jpeg;base64,/9j/4AAQSkZJRgABAQAAAQABAAD/2wCEAAkGBhASEBAPEBAPEA8QDw0QDw8PDw8PDw8PFBAVFBQQEhIXHCYeFxkjGRQUHy8gIycpLiwsFR4xNTAqNSYrLCkBCQoKDQwMDQ0MDSkYFBgpKSkpKSkpKSkpKSkpKSkpKSkpKSkpKSkpKSkpKSkpKSkpKSkpKSkpKSkpKSkpKSkpKf/AABEIAMoAyAMBIgACEQEDEQH/xAAcAAABBQEBAQAAAAAAAAAAAAABAAIDBAUGBwj/xAA2EAACAgIABAQEBAUEAwEAAAABAgADBBEFEiExBkFRYQcTInEyQoGRI1KhscEUYpLRM0NyFf/EABYBAQEBAAAAAAAAAAAAAAAAAAABAv/EABYRAQEBAAAAAAAAAAAAAAAAAAARAf/aAAwDAQACEQMRAD8A9wgJiMaTARMaWgJjC0As0YWjWaMJgO5ouaR7h3Ih+4CYNwQETGEx5EYwgNLRheJhInMBzWRq2yGx5GLYVopZJA8pV2SYWQLQeSK8p/MjlsgXlePDSmtklV5RbBhkSNJAYDooBDAYTGkxExhMAMZExjmMiJgEwaihkQ3UIEOo4CAzUOo7UPLIhnLGkSbljSsCu4lexZcZJC6QM62Vwes0La5TarrCn1PLAeQIkm5YDueEWyJhGblVcSyTJbKCNJ1eBp1PLAMo0NLamUSiKNEUCImMJg5oCZENYxkc0YYDohEI4CQKOEbqPEIUOotQwFGmGMssAGydDfnADSJ5Ocmrl2WXXrvpI3CkcyMGX2O4FVxIGWWXEro6szKrozIQHUMCVJGwD76gJUknJEF13GvvHwIHWR8kssI3lgQ8scDHlYxpVXMZpeQzOxTNBDAmEEAilVVBhkamSCRAMbqPMEACOEAEdqRC1HARAR0AARQGwDzle3iVY84Fgzhvirxm2jHpSo6N1pVj03pRvl/Xc6V+PoOgG5UzOMUOALaUsCnYDqG0fUbhXBcN4hYqr819gqCFHf7A+U7HwqQCxrL8j/iRjtd/zSxScC0czUVLr06alrDXEHMtFiqSD03zLv11A8v8W/E+5rmxsRSbwz0hEUli4bXQTsfA3gbIqpVsq51ts/iXJWfrLt3539h00PSQ8b4fRwxDkY+GvzbrB8/KQGx9E7Y8x2VB9pf4Z47qb8w0AD38pR0uRdXXy1sCo7KT1X95CtikkKQSvQjfUSD/APexb6yjOvXp113mCmZk0WMgWu+pdfLIJ+dYCeg5u2gPWQdMY2OrYMAeikj8OxvfpGspHQwgGRNHkyJ2gWcYzRrMy8QzSqMqpxFAIoGejSdTKtbSwhgSQQxSIEIEEcIDhOZ8beLEw1QEjmcE69hOmnkfxZ8O5GXxDGrr38s445j10v1ncDLzPizsn6tD2k3A+P5uc5GLTZaF6O4+mtT7uem/aPp+E+AvIL7bC7EDlRwvUzp+J+JcThVdPD8ZQihCxPcnr3J8yT5ytIMfg+eTqwpSB+IsQT+mps8P4PjkfxbWtPrvlH9J5xx74nB9qrEfbznM4/xFuUt12D26+URHsXE/BiWA/wClymqbr9L/AFqf8iee8V4bxXh7cz1tZX1/i1bZde+uolHh3xLsVt9Z2nDviYpX6yrAjqp7Qqv4b+JHMAtx6fmDdRr0ImV8QcfG+UczCcV2D/yVKdKwPcgeRlnjXDOHZoL1MMXIPZk6Ix/3CeZcboyMdzTcT2+lgdq48iIDKfFF47Odfcz0TwT43u+S4fbBNaJG+/vPI6qtmegrjJTgpfRYSCQt1bDqrH8w9pRr8d8aco+m51cnqFOwo9Jb8PfGRuenHuQOj2JWX2eZeZtAjc8p4jlFiesteDcH52fiVE6U5FRY+ihgT/b+sD6keRPJHaRMZllLizTqmVjP1mnSYVZWKBYpRk1tLdZlCoy7VIiwDDAIQIC1DAYYDbbQqsx6BQWP2A2Z5D4q+KS7PywN9QD563PW8qjnrev+dHT/AJAj/M+R+N1vVdbS/Rq7HRgfUHUuLjdyfHNzWpZza5XVv2Md43zXvFWTvegVYj0PUGcazy3jcYtVDX+JCCOVhvpKqs1sZ8yE0MT0UiPGA58oAS+TLmN6mVnxWEbykQNjG4y69j0juN8bN6qpH4Pwnz15zFFkmxrRvr2gR1Pr2muvGSKWq30Otjy6THvA5jrtuBRAezbM6v4Z8Na3iGOAPw2B2PoifUx/oB+s5ZB5ec9p+D3AhXTZlMPqs/h1/wDwDtz+p0P0geks0jdoC0idpllJi2dZs47Tn8Z/qm5itCrwMUZzRSjIpl+mZ6S9QZEWhHQLHQBqLUO4twBPnTx/wWq/iOTkfMVFezsPPQ5Sf11Poo9ek+UvGePdRmZFFpbaWvrfmpJKkfpLi4htw8WvzLn+kpnLTm2FGh5SluA2CVWldxMHXKoH6SOniRHQgamebRG/MgXnzdntJVyE8xMz5kItEC7cE8pNhXVL+JQ33mb8wQoesDpz4TW1eetkRivNygn9pyrIVJB7gkH7ibNHEGr+rm6aGusxrH5mLHzJJ/UwL3CMJrbUrUbZ2VB92Op9L8KwVopqoXWq0VfuddT++55P8EeAJdltbZvlx6+dda62seVP2HMZ7g3CP5XH2Yf9SamqBMY0t2cLtHYBvsRKtuNYO6N09jIiCo/VNrFsmAXIbqD/AGl/GyoVtNbBM67L6ftDBDlWW6JDySekQi2hjoxI4wFATFuMZoB5p8+/HXMrsz0FYHNXSK7GA/E29gb9hPfuefMXxNxLKuJ5VbkkGwuhPmj9RLi45irFLefSPNCiRG09vKN5pVS8o+0hZI8e8dzL6iBEFiCx5dfWM+YPeA5UGx0mxw80hX5lB+k/pMiu5R1OzDfllugGh/eBAYVEG4QYHovw0zmq5ih0WbTde4A2P8/vPWcDxFZ0BGx5GfPXBOJGtgR6jvPYfCvGA6qDJo9BxuL77y9XmA+cwKK1Pb+kl6r6yMt1rwe+j9xuRH5Z/In/ABAmdXkntv8AtJltgWv9NS3etf6iKV1tilVNqSViV7LjK9mQfKBrgj1EJsHqP3nN28QIlK3izeUhHWPkL/MP3lWziKDznKWcXeZuZx8qNwOuyfEdab6Eke+p4/8AFTPOc1ZFFaNVsC4El2Q/kb231lvini5dnvOR4l4nDb11liuXvw3TvK/OZoZnEefy1M8mUNJMEdBAEMUMACGLUIWABDHEQAQHVuQZ1vh7xIa9AmciBLFR1A9u4J4vU6G/L1nXYfGq28/SfPPD89lI0Z1nC/ELDzkiPZdqe2pKuvWcLwvxHvXWdHi8S5vPrEV0FeopSx7zBAsX295SsyV0dyXKsmFn3a31lE2VmVjzmZl8XrUHqOkxOJZDdZzOdc/XqZIN/iPilRsCcrxPxMzb/Xt6TLylJ3M25DKBnZ5aZjmWLEkLLAjMEcRBqAIYtQhYAEM3+D+Bc/J0asezlP53HIn3207ThXwNuOjfkV1+q1qbCP1OhA8uVJr+H/DGTmOUx6y3KNux6Iv3b19p6/gfBTAQg2vfdruCy1qfuFH+Z23DuE049YqorSqsdlQaG/U+p95KlfM/FvDuTjnV1ToPJtbQ/Zh0mbyT6xuwkdSrqrK3dWAII+xnB+JPg5i27fFP+nsP5OpqJ+3lFK8MVZPWk3uN+BszEP8AFpYp5WICyH9fL9ZmVUGVT8eqauJUekgxqJs4eN2gaHDiRrvOr4ZeenWYWDi9p0mBjQOgwbO0UODT2igXcunvMPNx+86vIpmTl48Dis7E7zns3DndZuJMHNw4HD5eLMnIx52OZhTGysOBzFtMrPVN2/EkNPCbLHFdaM7t2VRsmBhmuWMDhF1zBKa3sY+SKT+57Ceo+HvhOuhZmHmbv8lDpR7M3c/aegcN4NVSoSqtK1HkigSUeV+H/gxfZp8qxaV6bRPrs/6E9J8P/D3AxdGukM4/9lurH37b6CdDTVqWVhEYqHp9vaHlk2oGEiIgI4LEWiDQCRIXbUe7ypbZAVrgjTAEeYIBBH2nM8U+H2HdtlQ0ufOvsfuvab/Xcs0rCvM8r4cZFZ2mrl9V6N/xMgp4UynTKyn0YEf3nr9ax9uEjjTorD3Eo84wcPtN/Cxptv4Zr7oeX2PUR1fCmXuN+4lUMSjtFL9FMEC1bXM/Iomw6SrbVA5zKxZjZmFOuvx5m5OJA4jLwfaY+Vw/2noq+Hns7DlX+Zug/Qec0MLwxTWeYj5jj8zAaH2WB5rwnwFbeQzg1Vd+Zh9TD/av+TO64R4apx15akA3+Jz1dvu06P8A08IpkFFMT2kgplsrInMiI+WPUQbgDwidRA0j+bA1kBrmQs8c7SEiAS8HLuFK5OlcrSJaZYSqPSuTqkIYiSZVhVJIqwpKJKoiVZIBKG/LHpDHgRQAwkTpJzBAptjbiTCUdSNn3/6lswQICkHy5PBAg+XAyycyNpEV3EgcS08r2QKtjSB7ZLbKzyA/Ni5zGCOhSBMkVYFkySh1aSwiRqSxXASpJVSFRJBKAqSRViWSCAgscBFDAUUUUD//2Q=="/>
          <p:cNvSpPr>
            <a:spLocks noChangeAspect="1" noChangeArrowheads="1"/>
          </p:cNvSpPr>
          <p:nvPr/>
        </p:nvSpPr>
        <p:spPr bwMode="auto">
          <a:xfrm>
            <a:off x="63500" y="-669925"/>
            <a:ext cx="1390650" cy="14097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AutoShape 6" descr="data:image/jpeg;base64,/9j/4AAQSkZJRgABAQAAAQABAAD/2wCEAAkGBhASEBAPEBAPEA8QDw0QDw8PDw8PDw8PFBAVFBQQEhIXHCYeFxkjGRQUHy8gIycpLiwsFR4xNTAqNSYrLCkBCQoKDQwMDQ0MDSkYFBgpKSkpKSkpKSkpKSkpKSkpKSkpKSkpKSkpKSkpKSkpKSkpKSkpKSkpKSkpKSkpKSkpKf/AABEIAMoAyAMBIgACEQEDEQH/xAAcAAABBQEBAQAAAAAAAAAAAAABAAIDBAUGBwj/xAA2EAACAgIABAQEBAUEAwEAAAABAgADBBEFEiExBkFRYQcTInEyQoGRI1KhscEUYpLRM0NyFf/EABYBAQEBAAAAAAAAAAAAAAAAAAABAv/EABYRAQEBAAAAAAAAAAAAAAAAAAARAf/aAAwDAQACEQMRAD8A9wgJiMaTARMaWgJjC0As0YWjWaMJgO5ouaR7h3Ih+4CYNwQETGEx5EYwgNLRheJhInMBzWRq2yGx5GLYVopZJA8pV2SYWQLQeSK8p/MjlsgXlePDSmtklV5RbBhkSNJAYDooBDAYTGkxExhMAMZExjmMiJgEwaihkQ3UIEOo4CAzUOo7UPLIhnLGkSbljSsCu4lexZcZJC6QM62Vwes0La5TarrCn1PLAeQIkm5YDueEWyJhGblVcSyTJbKCNJ1eBp1PLAMo0NLamUSiKNEUCImMJg5oCZENYxkc0YYDohEI4CQKOEbqPEIUOotQwFGmGMssAGydDfnADSJ5Ocmrl2WXXrvpI3CkcyMGX2O4FVxIGWWXEro6szKrozIQHUMCVJGwD76gJUknJEF13GvvHwIHWR8kssI3lgQ8scDHlYxpVXMZpeQzOxTNBDAmEEAilVVBhkamSCRAMbqPMEACOEAEdqRC1HARAR0AARQGwDzle3iVY84Fgzhvirxm2jHpSo6N1pVj03pRvl/Xc6V+PoOgG5UzOMUOALaUsCnYDqG0fUbhXBcN4hYqr819gqCFHf7A+U7HwqQCxrL8j/iRjtd/zSxScC0czUVLr06alrDXEHMtFiqSD03zLv11A8v8W/E+5rmxsRSbwz0hEUli4bXQTsfA3gbIqpVsq51ts/iXJWfrLt3539h00PSQ8b4fRwxDkY+GvzbrB8/KQGx9E7Y8x2VB9pf4Z47qb8w0AD38pR0uRdXXy1sCo7KT1X95CtikkKQSvQjfUSD/APexb6yjOvXp113mCmZk0WMgWu+pdfLIJ+dYCeg5u2gPWQdMY2OrYMAeikj8OxvfpGspHQwgGRNHkyJ2gWcYzRrMy8QzSqMqpxFAIoGejSdTKtbSwhgSQQxSIEIEEcIDhOZ8beLEw1QEjmcE69hOmnkfxZ8O5GXxDGrr38s445j10v1ncDLzPizsn6tD2k3A+P5uc5GLTZaF6O4+mtT7uem/aPp+E+AvIL7bC7EDlRwvUzp+J+JcThVdPD8ZQihCxPcnr3J8yT5ytIMfg+eTqwpSB+IsQT+mps8P4PjkfxbWtPrvlH9J5xx74nB9qrEfbznM4/xFuUt12D26+URHsXE/BiWA/wClymqbr9L/AFqf8iee8V4bxXh7cz1tZX1/i1bZde+uolHh3xLsVt9Z2nDviYpX6yrAjqp7Qqv4b+JHMAtx6fmDdRr0ImV8QcfG+UczCcV2D/yVKdKwPcgeRlnjXDOHZoL1MMXIPZk6Ix/3CeZcboyMdzTcT2+lgdq48iIDKfFF47Odfcz0TwT43u+S4fbBNaJG+/vPI6qtmegrjJTgpfRYSCQt1bDqrH8w9pRr8d8aco+m51cnqFOwo9Jb8PfGRuenHuQOj2JWX2eZeZtAjc8p4jlFiesteDcH52fiVE6U5FRY+ihgT/b+sD6keRPJHaRMZllLizTqmVjP1mnSYVZWKBYpRk1tLdZlCoy7VIiwDDAIQIC1DAYYDbbQqsx6BQWP2A2Z5D4q+KS7PywN9QD563PW8qjnrev+dHT/AJAj/M+R+N1vVdbS/Rq7HRgfUHUuLjdyfHNzWpZza5XVv2Md43zXvFWTvegVYj0PUGcazy3jcYtVDX+JCCOVhvpKqs1sZ8yE0MT0UiPGA58oAS+TLmN6mVnxWEbykQNjG4y69j0juN8bN6qpH4Pwnz15zFFkmxrRvr2gR1Pr2muvGSKWq30Otjy6THvA5jrtuBRAezbM6v4Z8Na3iGOAPw2B2PoifUx/oB+s5ZB5ec9p+D3AhXTZlMPqs/h1/wDwDtz+p0P0geks0jdoC0idpllJi2dZs47Tn8Z/qm5itCrwMUZzRSjIpl+mZ6S9QZEWhHQLHQBqLUO4twBPnTx/wWq/iOTkfMVFezsPPQ5Sf11Poo9ek+UvGePdRmZFFpbaWvrfmpJKkfpLi4htw8WvzLn+kpnLTm2FGh5SluA2CVWldxMHXKoH6SOniRHQgamebRG/MgXnzdntJVyE8xMz5kItEC7cE8pNhXVL+JQ33mb8wQoesDpz4TW1eetkRivNygn9pyrIVJB7gkH7ibNHEGr+rm6aGusxrH5mLHzJJ/UwL3CMJrbUrUbZ2VB92Op9L8KwVopqoXWq0VfuddT++55P8EeAJdltbZvlx6+dda62seVP2HMZ7g3CP5XH2Yf9SamqBMY0t2cLtHYBvsRKtuNYO6N09jIiCo/VNrFsmAXIbqD/AGl/GyoVtNbBM67L6ftDBDlWW6JDySekQi2hjoxI4wFATFuMZoB5p8+/HXMrsz0FYHNXSK7GA/E29gb9hPfuefMXxNxLKuJ5VbkkGwuhPmj9RLi45irFLefSPNCiRG09vKN5pVS8o+0hZI8e8dzL6iBEFiCx5dfWM+YPeA5UGx0mxw80hX5lB+k/pMiu5R1OzDfllugGh/eBAYVEG4QYHovw0zmq5ih0WbTde4A2P8/vPWcDxFZ0BGx5GfPXBOJGtgR6jvPYfCvGA6qDJo9BxuL77y9XmA+cwKK1Pb+kl6r6yMt1rwe+j9xuRH5Z/In/ABAmdXkntv8AtJltgWv9NS3etf6iKV1tilVNqSViV7LjK9mQfKBrgj1EJsHqP3nN28QIlK3izeUhHWPkL/MP3lWziKDznKWcXeZuZx8qNwOuyfEdab6Eke+p4/8AFTPOc1ZFFaNVsC4El2Q/kb231lvini5dnvOR4l4nDb11liuXvw3TvK/OZoZnEefy1M8mUNJMEdBAEMUMACGLUIWABDHEQAQHVuQZ1vh7xIa9AmciBLFR1A9u4J4vU6G/L1nXYfGq28/SfPPD89lI0Z1nC/ELDzkiPZdqe2pKuvWcLwvxHvXWdHi8S5vPrEV0FeopSx7zBAsX295SsyV0dyXKsmFn3a31lE2VmVjzmZl8XrUHqOkxOJZDdZzOdc/XqZIN/iPilRsCcrxPxMzb/Xt6TLylJ3M25DKBnZ5aZjmWLEkLLAjMEcRBqAIYtQhYAEM3+D+Bc/J0asezlP53HIn3207ThXwNuOjfkV1+q1qbCP1OhA8uVJr+H/DGTmOUx6y3KNux6Iv3b19p6/gfBTAQg2vfdruCy1qfuFH+Z23DuE049YqorSqsdlQaG/U+p95KlfM/FvDuTjnV1ToPJtbQ/Zh0mbyT6xuwkdSrqrK3dWAII+xnB+JPg5i27fFP+nsP5OpqJ+3lFK8MVZPWk3uN+BszEP8AFpYp5WICyH9fL9ZmVUGVT8eqauJUekgxqJs4eN2gaHDiRrvOr4ZeenWYWDi9p0mBjQOgwbO0UODT2igXcunvMPNx+86vIpmTl48Dis7E7zns3DndZuJMHNw4HD5eLMnIx52OZhTGysOBzFtMrPVN2/EkNPCbLHFdaM7t2VRsmBhmuWMDhF1zBKa3sY+SKT+57Ceo+HvhOuhZmHmbv8lDpR7M3c/aegcN4NVSoSqtK1HkigSUeV+H/gxfZp8qxaV6bRPrs/6E9J8P/D3AxdGukM4/9lurH37b6CdDTVqWVhEYqHp9vaHlk2oGEiIgI4LEWiDQCRIXbUe7ypbZAVrgjTAEeYIBBH2nM8U+H2HdtlQ0ufOvsfuvab/Xcs0rCvM8r4cZFZ2mrl9V6N/xMgp4UynTKyn0YEf3nr9ax9uEjjTorD3Eo84wcPtN/Cxptv4Zr7oeX2PUR1fCmXuN+4lUMSjtFL9FMEC1bXM/Iomw6SrbVA5zKxZjZmFOuvx5m5OJA4jLwfaY+Vw/2noq+Hns7DlX+Zug/Qec0MLwxTWeYj5jj8zAaH2WB5rwnwFbeQzg1Vd+Zh9TD/av+TO64R4apx15akA3+Jz1dvu06P8A08IpkFFMT2kgplsrInMiI+WPUQbgDwidRA0j+bA1kBrmQs8c7SEiAS8HLuFK5OlcrSJaZYSqPSuTqkIYiSZVhVJIqwpKJKoiVZIBKG/LHpDHgRQAwkTpJzBAptjbiTCUdSNn3/6lswQICkHy5PBAg+XAyycyNpEV3EgcS08r2QKtjSB7ZLbKzyA/Ni5zGCOhSBMkVYFkySh1aSwiRqSxXASpJVSFRJBKAqSRViWSCAgscBFDAUUUUD//2Q=="/>
          <p:cNvSpPr>
            <a:spLocks noChangeAspect="1" noChangeArrowheads="1"/>
          </p:cNvSpPr>
          <p:nvPr/>
        </p:nvSpPr>
        <p:spPr bwMode="auto">
          <a:xfrm>
            <a:off x="63500" y="-669925"/>
            <a:ext cx="1390650" cy="14097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0" name="AutoShape 8" descr="data:image/jpeg;base64,/9j/4AAQSkZJRgABAQAAAQABAAD/2wBDAAkGBwgHBgkIBwgKCgkLDRYPDQwMDRsUFRAWIB0iIiAdHx8kKDQsJCYxJx8fLT0tMTU3Ojo6Iys/RD84QzQ5Ojf/2wBDAQoKCg0MDRoPDxo3JR8lNzc3Nzc3Nzc3Nzc3Nzc3Nzc3Nzc3Nzc3Nzc3Nzc3Nzc3Nzc3Nzc3Nzc3Nzc3Nzc3Nzf/wAARCACjAHcDASIAAhEBAxEB/8QAHAAAAQUBAQEAAAAAAAAAAAAABQADBAYHAQII/8QAOxAAAQMDAgMGBQEGBQUAAAAAAQIDBAAFEQYhEjFBEyJRYXGBBxQykaFCFRYjUrHRJDNiweFDU3OC8P/EABkBAAMBAQEAAAAAAAAAAAAAAAECAwQABf/EACURAAICAgIBBAMBAQAAAAAAAAABAhEDMRIhIgQTQVEyQmFxM//aAAwDAQACEQMRAD8ApaxCjpJdDYx5Ch0i9RQrs4rCVq6Eir7G+GkYkKlqW6f9aj/QUegaNt8MANR0Jx4CvYc/7R5/OKMcEOfOXxpjLOeWE4FFIWlLm8AVICB5nNbM1Z2GwAlpI9qkJgpTySPtQ5wQHlfwiD8JYD9ojSoj68pUoLHkav0oZaUMZ2oBZUfLzAcYChirEscSTXneo/6Wjd6eXKHZkuqIapD7qACN6y/Udr+ReSUj6udbtqONiWCAcK54FZnryBwIDoSU45Gu2rLNHNBshyEs8PXFWhUXyoJ8NUhyO8kbni3q8GL5V6UZ1FHk5fzZXVxvKo7sNKvqRVmXDz0phcPyp1kQikVF60MrzlA+1D3NPR+LIbSParuuEfCorsMg8qZSixubKf8AsZlv6UD7UqszkbelVE4nWaGhttW6VJIp0RxnlWWwdT3KKeFw8WOfFsas1u1shRCZCCn8158sMvgdKtotwjjwrvy/lUOFqGDJAAdRk9CaLNPMuDuqB96zy5x2iijBkZtrgWFAcjRdJyj2qOEJPLFPtfTioTdmnDHiB7tHU8rP2qh60taXIyk4JPD4da02QkE71W78yHG1gjJHIU0H8GraMt+F61s3qRDcBHXB961sxtuVZlZGvkNYtKUQA4Sk52rYuxCkgjlitEp1FHnZMfKbA5j+VeflQelFlx6bLWKCyEXioFKiD+Wo70IH9NHQ2Kjy1ssJy6oZ6DqaZZGD2m9FakQMHltSqVImBbmMADomlVfdZWPpJNbKNb7vbbukB9CeIbBQVhQol+7yHhxQpKFA/pc7p+9Y9FkPRHUuNLIUP6VdLNqwcCEvr4FAYz4mpQzNGp40Wd2y3CJ3lMOAfzI7w+4r3Fnzopwh1eB0Jp6HqNYaBZkcQPIcXOoq7s5JuIEyOEpc240I5HPXFWWdfsiTw9eJYIWq5jWA6kL96uenrn+0o6nOBScHkapkezKDzTvZ9syFpKuz7wIznp5VablLf4wywkNoAHe5cI6VD1PDpRRT0+Ntu3VBSa4EdedCbgWlIVxOISSOZNVm4X4sy1RwXZCyMBDaStQO+6scvSg7ibrMJfuUluA1nZBPGvHoDgfc+lZ+FGq/onyItrbeLrSVSZmcpUMnh9ANqmMamv7DQ7SKyG0nZTycEj2NV794bTZSlph4rWf81xfeUr8beg2pOSX7xH+cQtaYh3QtXdBHl5VVU+iUktlyZ1lxNFTkNClAb8Dh/tXV6vZKeIQzg8v4n/FUNtKIrRdcdKVdPE0NVdJbz/AwQU9QBkU6hEk0aHJ1O4dkIS2PDOTQ2RcluKyTtnJJNUp25SWFJ7dxvJOwSDk+tDdTajfjpaQw4oFaCQBtjyNM+EUdHrRobpwErbytXU52FKqLA1R2WmWHHXwtwKwpOdyc0qRzSKdgSdY3GTkIoWuMts7gg19P3fSFouYUewEd078bIAB9RyrOtSfDmZFCnY6RIaG/G2Nx6p50twnoS5R2ZlAlux1jhUduhNaboSemcUtlfeSRlKwDWfzbU/GWSpsgeOKt/wAMHrfBlzp1xWeOM0kstfzEk5Ptgfep+UHRdcZK0afKuLNnirdUW0KKc8Rwkfiqe1qOZqm6fJWdGGWwC/KXuEDx8zzx/wAVXdSzbhrK6R4VsSQgjLuBhDaSdio+Qzt15UUn3mBo+xotVoOXFDLrv6nVnmT/APbDAof4Fxrez1rC8w7DEMSACJCUnfqo+Jx1zjeqtY4V51OlcqZJUxAaVwqdA+tXVKR1x1PIeZ2rxYbTJ1fe1OS1LbhNfxJT+ccCT+kH+Y49hv4ZOa31XCtUJNosrSEIaT2aEp2CQK5S5dvQK4/6DX/3cs6xmKZcnn/iP4mT48J2/FDLnq6Ud1htpsDuIJyT6AVUZF0lOrWtbvfVzX1o3p/SSp8RN0vLzkeCrvJBPfeT4gnkM9d8496omv1RNtvbI72qrlMUGUoS4VbJQ233lemN6sFtQq2QXZdyUWXvpDIIJB86cbudqtIKLFBZSvh4e1SnKyPNZ36eNBX1Sbm+lpwJSM52GcVSMZIRtDipT7wKhwhZUSghOcDyqtraffkOdqpS1573EcmtGi2IMxEqwpSyMZVU6waFdukntUs4BO5xgAdCaq8PVyZL3e+jPLHpq5Xh0tQo63VDJwkGlX1Dp6xQdPwRGhNgE7uOY3Wf7UqyPJFOkrLVJ7YWO9criVZrtRHAN/0pbb0hRcb7F5X/AFGwNz5jrWXTPh/cGNSR7e04ngfypMgbYQMcR9fLzFbfQjUVuemRErhq4ZTOSgj9QI3T77fYVSM2+mxGq7RQNRyIGj7I9BsvecJHbrJypalAjKldc/7bbbVnen7LO1PeVNILgabIXLfG4joPr1IGw8s1M1gxJjO9i48731qUUr6K5fcfirZIvcbTWlrfBZiqiJVHDq0kYVIcKRkk9cqO58KM4tOnotFqrQN1VqG2WGH+xNOtgMpSckE5WrO6ievjvWXvrckv4yp15agNhkknkAOprlwmqdfcWc5WSVKrUdOacgaLtUe9XR5Lt7kNBTDWxTG4ht/7b7n2HmuwP6QHsmjIVnhm66rAW4lIU1BOOFP/AJPE/wCn+tQL3qCTe3S2wyG42AkcQ2x4YqFe75InPGTcHVBrOUt8WS4fSgi7k88QUqShIOQlHL38aomkJXwHnJMe2hLSGlLVjOVbJ+/WiMHtJEQyLeWkygN+NOQfIb7UJtKm7mj5eUobH6evqDTCHJFiuaoql5wQUnkFpPI1Xm/yeheK18m1/DOXaNQW9UedAbTdIezyV5PaDosA7eRHQ+RFaElDcdoJZbS2hPJKAAB7ViGknlP6htc62yG2JHahp4rJCVoPNKvXGB54rc1AEEGo5k1Ldo6NVoCyrultZSSKVN3W1JeVxDI9KVVisVdmOTy2EWJAUOdS0qBqqQZxGAo4o7GkhQ51KeNotjy/YQpY602heRTgOai1RoTspGsbSm6XBLMSKmQ6ocTqCBg45HPQ1Bki2XWGqBeYqHEsnhKFbKbUNjgjce1X2ZLh29syJjzTCOqlkDP96+ee0k3u+XeVDm/KrckrcSoI4goFRwCPDFasT5xpoSXT6Dt/0jpCNH75lMqVyV2wJGfDOar15sNzEFtdpuaLgwy2EttvYDqUAYAT0OAKDakeuLb6VXllSVEcIdbPE2rHh4elPWDVAgMKYDaXVE54jzAwAB6UvjdNFfi0ynyFOLcWp4qLhO5VzzTIJTyODVhvXy866PyEBtKVhJWEYxx4739PzQZ9lII4TQeN1Ylj1vmKZfQsHCkn71eAzC1FbEhwK+YaOWyjZWfDPgaoSYpLSlkgcO5B8KKaauot89px0gIJwonkKbHLi6emCSsL2SS/b5iHwyvslL77W+RvuPavo/Sc9+4WZp6SFFQyEuFOO0T0V9q+f77d4zNyZkQ3GXmn0lTrQOezUDjHuMGtJ0R8QrQ1a2YEhwtFvPCSMjBOce2abJC40hFJ3bNMcAIpUETf4MhIUzJaWPFKxSqPty+gPNEhPW4oOUjFcZccYVhXKnXtUWVCTxzGvvQS4a1sjYPZqU6R/KK0Jye0Q4/RbIkviwKV+mTodmekWxjt5KQOFAGSB1OOtZdP169uILYb8FHBNV+Xq+9S+65cHyj+RKuEfikljVloNpdhC8R73crmZt0K0EJIBfIRjbbAPnjYCoNjis2ZtxTziXXXTuEbgUPakOrcK3XTv4mm35zbZISeI+tXi0kc7YQutwKQS6yHGOqcZB9qzue4w5KdVEb7JpX6Advbyq+xFpkoJfJCfA4quX6zMNSeKOtKUrJOR/akyRvtDxdbK4VKxgEgeFdGTUtUUIBG5Vyp9q2uBgOrRgKGU+Y8fSocXoe0DVZ5ZP3riU4omi3qWdhk0+m1L4MpTgny3FdwYOSBaAQNsAAVbdM6PuV3IeAEeN/3F8z6Cj+gdHQZSfnLgoLWFYS0TsK1BLCGGkoaCUNhOwHSmUa2dYCtllg2uOlltCluD6nFHcmlRGUgpSOFXM8uVKqqxfEwz55xZ5083IJ5mhKV4pwOkda5CtBNT225/NMmQEnn+ahF4nrXnj3onUTlTCoYzgVxt1IUFK3qM2kuHCRk1ZdNaPud+d4Yscqbz3nDshHqr/bn5V1dWdaBbtxUUcKBwimIkdyQ64ohSwEn79K2yw/Ce1REhdzeVJcxuhHdA9zufxVxgabs1vZUzDtsdpKklKiE5UQRg9471J5YJ/YyTZ85221GTd4URpgyHHpDba9spQCoAnzwM+XrWjfGKK7HuttdjhCI7rPYgdmOEEE7fYirtp7RFqsE1yVFU+4onLaXVZDe2NvH3qxPsMyUdnIaadRz4XEhQz6GpSy+VodIyWL8NnZ9pRNhvtIeXkpacSUhQ8Qd6GydDXmKhRdhHu9W1hWfYGtjfbcbOWtkAYwKgPvqXsrOarHI2/4Z5tRRklmEiNLDIXwZOwIxg1ZhNkNJ75JJO5oxeLbDm4cUC2+ncOp5+/jQCWVNJCJOyknHEBsr0q9KSFjOySu4pcGFYB9aVCHDsCDilXUylmNByuhZzTKAojaj1k0zcru4kR2FcJ/UrYUIxsaUkgUnJOwzR7T+lrpe3QmHGWoZ3URhI9ztWj6a+G0KJwPXRXbrH6Md2tCiNMxGktRmkNtpGyUgAV0pKJF5L0UvTHwuiQ+B67uh9Wx7FrIT7nmfxWjxmmYrKGIzSGmUDCUISAAKjJcpwOVnnKUtjxaRMC69BdRA5XoOVLiU5kri2oVNelx18aMqFTQ5SK0qGCARRj0wS8lsGx762e5ITw01cpLJSFtKHtXblbWnwpTeEr8BVYlB2MsocJx61pxwjJ2jPOUqpkl58rJydqYUG3E8DqQpJ5g1FL+1eFPedalEmMzbM59UB1JGf8tw8vQ0q9mSpPJVKjwZ1yAentAQooQ7NHbLHRXL7Ve4TDEVsIYbShI8BURDlPtuZpJdroRyb2EUrpxLlQUuU6lyouJykT0uV7DlQkuV77TFTcSikTQ750u3A5mh65ASM0OlXIDIBFFYmw8w29OShJOckDlVed1elt4traIAP1Chku5OKzg0ClguqJI38a0QwKuwqVltc1QhacoVQmbdDKXxE1XClST1rqXFDxq0cajo5hnt89aXbedDEPGvZf8ACnoUnF3zpVBLtKiAtSCdqkopUqzExwE5FPjlSpUrAewTXcnxpUqRhRDnKIBwfCq/KWriO5pUqvi0OiEsnPOvNKlVxjyQD0ppSE45ClSonDakJA2Fc60qVEBw0qVKicf/2Q=="/>
          <p:cNvSpPr>
            <a:spLocks noChangeAspect="1" noChangeArrowheads="1"/>
          </p:cNvSpPr>
          <p:nvPr/>
        </p:nvSpPr>
        <p:spPr bwMode="auto">
          <a:xfrm>
            <a:off x="63500" y="-693738"/>
            <a:ext cx="1057275" cy="1447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857628"/>
            <a:ext cx="2000264" cy="2739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Dagsorden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a-DK" dirty="0" smtClean="0"/>
              <a:t>Kort præsentation af virksomheden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 smtClean="0"/>
              <a:t>Erfaringer &amp; læring 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 smtClean="0"/>
              <a:t>Konklusioner 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 smtClean="0"/>
              <a:t>Spørgsmål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142852"/>
            <a:ext cx="1428760" cy="81291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928662" y="714356"/>
            <a:ext cx="177484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tilliumText14L-800wt"/>
              </a:rPr>
              <a:t>History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</a:t>
            </a:r>
            <a:endParaRPr kumimoji="0" lang="en-US" sz="28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7650" name="Picture 2" descr="http://www.aasted.eu/en/About%20Aasted/~/media/Body-billeder/History.ash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571612"/>
            <a:ext cx="7400925" cy="4514850"/>
          </a:xfrm>
          <a:prstGeom prst="rect">
            <a:avLst/>
          </a:prstGeom>
          <a:noFill/>
        </p:spPr>
      </p:pic>
      <p:graphicFrame>
        <p:nvGraphicFramePr>
          <p:cNvPr id="27651" name="Object 9">
            <a:hlinkClick r:id="rId5" action="ppaction://hlinksldjump"/>
          </p:cNvPr>
          <p:cNvGraphicFramePr>
            <a:graphicFrameLocks noChangeAspect="1"/>
          </p:cNvGraphicFramePr>
          <p:nvPr/>
        </p:nvGraphicFramePr>
        <p:xfrm>
          <a:off x="7500938" y="142875"/>
          <a:ext cx="1447800" cy="823913"/>
        </p:xfrm>
        <a:graphic>
          <a:graphicData uri="http://schemas.openxmlformats.org/presentationml/2006/ole">
            <p:oleObj spid="_x0000_s1028" name="Photo Editor-billede" r:id="rId6" imgW="12514286" imgH="711428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219200" y="1295400"/>
            <a:ext cx="3429000" cy="170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buFontTx/>
              <a:buChar char="•"/>
            </a:pPr>
            <a:r>
              <a:rPr lang="da-DK" sz="1500" dirty="0">
                <a:latin typeface="Eurostile" pitchFamily="34" charset="0"/>
              </a:rPr>
              <a:t> Family-owned </a:t>
            </a:r>
          </a:p>
          <a:p>
            <a:pPr defTabSz="762000" eaLnBrk="0" hangingPunct="0">
              <a:buFontTx/>
              <a:buChar char="•"/>
            </a:pPr>
            <a:endParaRPr lang="da-DK" sz="1500" dirty="0">
              <a:latin typeface="Eurostile" pitchFamily="34" charset="0"/>
            </a:endParaRPr>
          </a:p>
          <a:p>
            <a:pPr defTabSz="762000" eaLnBrk="0" hangingPunct="0">
              <a:buFontTx/>
              <a:buChar char="•"/>
            </a:pPr>
            <a:r>
              <a:rPr lang="da-DK" sz="1500" dirty="0">
                <a:latin typeface="Eurostile" pitchFamily="34" charset="0"/>
              </a:rPr>
              <a:t> More </a:t>
            </a:r>
            <a:r>
              <a:rPr lang="da-DK" sz="1500" dirty="0" err="1">
                <a:latin typeface="Eurostile" pitchFamily="34" charset="0"/>
              </a:rPr>
              <a:t>than</a:t>
            </a:r>
            <a:r>
              <a:rPr lang="da-DK" sz="1500" dirty="0">
                <a:latin typeface="Eurostile" pitchFamily="34" charset="0"/>
              </a:rPr>
              <a:t> 80 </a:t>
            </a:r>
            <a:r>
              <a:rPr lang="da-DK" sz="1500" dirty="0" err="1">
                <a:latin typeface="Eurostile" pitchFamily="34" charset="0"/>
              </a:rPr>
              <a:t>years</a:t>
            </a:r>
            <a:r>
              <a:rPr lang="da-DK" sz="1500" dirty="0">
                <a:latin typeface="Eurostile" pitchFamily="34" charset="0"/>
              </a:rPr>
              <a:t> of </a:t>
            </a:r>
            <a:r>
              <a:rPr lang="da-DK" sz="1500" dirty="0" err="1">
                <a:latin typeface="Eurostile" pitchFamily="34" charset="0"/>
              </a:rPr>
              <a:t>experience</a:t>
            </a:r>
            <a:endParaRPr lang="da-DK" sz="1500" dirty="0">
              <a:latin typeface="Eurostile" pitchFamily="34" charset="0"/>
            </a:endParaRPr>
          </a:p>
          <a:p>
            <a:pPr defTabSz="762000" eaLnBrk="0" hangingPunct="0">
              <a:buFontTx/>
              <a:buChar char="•"/>
            </a:pPr>
            <a:endParaRPr lang="da-DK" sz="1500" dirty="0">
              <a:latin typeface="Eurostile" pitchFamily="34" charset="0"/>
            </a:endParaRPr>
          </a:p>
          <a:p>
            <a:pPr defTabSz="762000" eaLnBrk="0" hangingPunct="0">
              <a:buFontTx/>
              <a:buChar char="•"/>
            </a:pPr>
            <a:r>
              <a:rPr lang="da-DK" sz="1500" dirty="0">
                <a:latin typeface="Eurostile" pitchFamily="34" charset="0"/>
              </a:rPr>
              <a:t> </a:t>
            </a:r>
            <a:r>
              <a:rPr lang="da-DK" sz="1500" dirty="0" err="1">
                <a:latin typeface="Eurostile" pitchFamily="34" charset="0"/>
              </a:rPr>
              <a:t>Approx</a:t>
            </a:r>
            <a:r>
              <a:rPr lang="da-DK" sz="1500" dirty="0">
                <a:latin typeface="Eurostile" pitchFamily="34" charset="0"/>
              </a:rPr>
              <a:t>. </a:t>
            </a:r>
            <a:r>
              <a:rPr lang="da-DK" sz="1500" dirty="0" smtClean="0">
                <a:latin typeface="Eurostile" pitchFamily="34" charset="0"/>
              </a:rPr>
              <a:t>250 </a:t>
            </a:r>
            <a:r>
              <a:rPr lang="da-DK" sz="1500" dirty="0" err="1" smtClean="0">
                <a:latin typeface="Eurostile" pitchFamily="34" charset="0"/>
              </a:rPr>
              <a:t>employees</a:t>
            </a:r>
            <a:endParaRPr lang="da-DK" sz="1500" dirty="0">
              <a:latin typeface="Eurostile" pitchFamily="34" charset="0"/>
            </a:endParaRPr>
          </a:p>
          <a:p>
            <a:pPr defTabSz="762000" eaLnBrk="0" hangingPunct="0">
              <a:buFontTx/>
              <a:buChar char="•"/>
            </a:pPr>
            <a:endParaRPr lang="da-DK" sz="1500" dirty="0">
              <a:latin typeface="Eurostile" pitchFamily="34" charset="0"/>
            </a:endParaRPr>
          </a:p>
          <a:p>
            <a:pPr defTabSz="762000" eaLnBrk="0" hangingPunct="0">
              <a:buFontTx/>
              <a:buChar char="•"/>
            </a:pPr>
            <a:endParaRPr lang="da-DK" sz="1500" u="sng" dirty="0">
              <a:latin typeface="Eurostile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57200" y="142852"/>
            <a:ext cx="838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a-DK" sz="3600" b="1" dirty="0" smtClean="0">
                <a:solidFill>
                  <a:srgbClr val="FF0000"/>
                </a:solidFill>
                <a:latin typeface="Eurostile" pitchFamily="34" charset="0"/>
              </a:rPr>
              <a:t>Aasted </a:t>
            </a:r>
            <a:r>
              <a:rPr lang="da-DK" sz="3600" b="1" dirty="0" err="1">
                <a:solidFill>
                  <a:srgbClr val="FF0000"/>
                </a:solidFill>
                <a:latin typeface="Eurostile" pitchFamily="34" charset="0"/>
              </a:rPr>
              <a:t>Today</a:t>
            </a:r>
            <a:endParaRPr lang="da-DK" sz="3600" b="1" dirty="0">
              <a:solidFill>
                <a:schemeClr val="hlink"/>
              </a:solidFill>
              <a:latin typeface="Eurostile" pitchFamily="34" charset="0"/>
            </a:endParaRPr>
          </a:p>
        </p:txBody>
      </p:sp>
      <p:pic>
        <p:nvPicPr>
          <p:cNvPr id="6" name="Picture 10" descr="C:\Documents and Settings\jjo\Desktop\New ImageAAM.JPG"/>
          <p:cNvPicPr>
            <a:picLocks noChangeAspect="1" noChangeArrowheads="1"/>
          </p:cNvPicPr>
          <p:nvPr/>
        </p:nvPicPr>
        <p:blipFill>
          <a:blip r:embed="rId4" cstate="print"/>
          <a:srcRect l="21974"/>
          <a:stretch>
            <a:fillRect/>
          </a:stretch>
        </p:blipFill>
        <p:spPr bwMode="auto">
          <a:xfrm>
            <a:off x="533400" y="2667000"/>
            <a:ext cx="4191000" cy="399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C:\Documents and Settings\jjo\Desktop\Logo_RGB Mosaic (Custom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3657600"/>
            <a:ext cx="3581400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4800600" y="1295400"/>
            <a:ext cx="4343400" cy="3601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buFontTx/>
              <a:buChar char="•"/>
            </a:pPr>
            <a:r>
              <a:rPr lang="da-DK" sz="1500" dirty="0">
                <a:latin typeface="Eurostile" pitchFamily="34" charset="0"/>
              </a:rPr>
              <a:t> </a:t>
            </a:r>
            <a:r>
              <a:rPr lang="da-DK" sz="1500" dirty="0" err="1" smtClean="0">
                <a:latin typeface="Eurostile" pitchFamily="34" charset="0"/>
              </a:rPr>
              <a:t>Represented</a:t>
            </a:r>
            <a:r>
              <a:rPr lang="da-DK" sz="1500" dirty="0" smtClean="0">
                <a:latin typeface="Eurostile" pitchFamily="34" charset="0"/>
              </a:rPr>
              <a:t> by </a:t>
            </a:r>
            <a:r>
              <a:rPr lang="da-DK" sz="1500" dirty="0" err="1" smtClean="0">
                <a:latin typeface="Eurostile" pitchFamily="34" charset="0"/>
              </a:rPr>
              <a:t>own</a:t>
            </a:r>
            <a:r>
              <a:rPr lang="da-DK" sz="1500" dirty="0" smtClean="0">
                <a:latin typeface="Eurostile" pitchFamily="34" charset="0"/>
              </a:rPr>
              <a:t> </a:t>
            </a:r>
            <a:r>
              <a:rPr lang="da-DK" sz="1500" dirty="0" err="1" smtClean="0">
                <a:latin typeface="Eurostile" pitchFamily="34" charset="0"/>
              </a:rPr>
              <a:t>offices</a:t>
            </a:r>
            <a:r>
              <a:rPr lang="da-DK" sz="1500" dirty="0" smtClean="0">
                <a:latin typeface="Eurostile" pitchFamily="34" charset="0"/>
              </a:rPr>
              <a:t> in: United States,</a:t>
            </a:r>
          </a:p>
          <a:p>
            <a:pPr defTabSz="762000" eaLnBrk="0" hangingPunct="0"/>
            <a:r>
              <a:rPr lang="da-DK" sz="1500" dirty="0" smtClean="0">
                <a:latin typeface="Eurostile" pitchFamily="34" charset="0"/>
              </a:rPr>
              <a:t>  Canada, Japan, </a:t>
            </a:r>
            <a:r>
              <a:rPr lang="da-DK" sz="1500" dirty="0" err="1" smtClean="0">
                <a:latin typeface="Eurostile" pitchFamily="34" charset="0"/>
              </a:rPr>
              <a:t>Turkey</a:t>
            </a:r>
            <a:r>
              <a:rPr lang="da-DK" sz="1500" dirty="0" smtClean="0">
                <a:latin typeface="Eurostile" pitchFamily="34" charset="0"/>
              </a:rPr>
              <a:t>. and </a:t>
            </a:r>
            <a:r>
              <a:rPr lang="da-DK" sz="1500" dirty="0" err="1" smtClean="0">
                <a:latin typeface="Eurostile" pitchFamily="34" charset="0"/>
              </a:rPr>
              <a:t>Germany</a:t>
            </a:r>
            <a:r>
              <a:rPr lang="da-DK" sz="1500" dirty="0" smtClean="0">
                <a:latin typeface="Eurostile" pitchFamily="34" charset="0"/>
              </a:rPr>
              <a:t/>
            </a:r>
            <a:br>
              <a:rPr lang="da-DK" sz="1500" dirty="0" smtClean="0">
                <a:latin typeface="Eurostile" pitchFamily="34" charset="0"/>
              </a:rPr>
            </a:br>
            <a:endParaRPr lang="da-DK" sz="1500" dirty="0" smtClean="0">
              <a:latin typeface="Eurostile" pitchFamily="34" charset="0"/>
            </a:endParaRPr>
          </a:p>
          <a:p>
            <a:pPr defTabSz="762000" eaLnBrk="0" hangingPunct="0">
              <a:buFontTx/>
              <a:buChar char="•"/>
            </a:pPr>
            <a:r>
              <a:rPr lang="da-DK" sz="1500" dirty="0" smtClean="0">
                <a:latin typeface="Eurostile" pitchFamily="34" charset="0"/>
              </a:rPr>
              <a:t> More </a:t>
            </a:r>
            <a:r>
              <a:rPr lang="da-DK" sz="1500" dirty="0" err="1" smtClean="0">
                <a:latin typeface="Eurostile" pitchFamily="34" charset="0"/>
              </a:rPr>
              <a:t>than</a:t>
            </a:r>
            <a:r>
              <a:rPr lang="da-DK" sz="1500" dirty="0" smtClean="0">
                <a:latin typeface="Eurostile" pitchFamily="34" charset="0"/>
              </a:rPr>
              <a:t> 36 </a:t>
            </a:r>
            <a:r>
              <a:rPr lang="da-DK" sz="1500" dirty="0" err="1" smtClean="0">
                <a:latin typeface="Eurostile" pitchFamily="34" charset="0"/>
              </a:rPr>
              <a:t>local</a:t>
            </a:r>
            <a:r>
              <a:rPr lang="da-DK" sz="1500" dirty="0" smtClean="0">
                <a:latin typeface="Eurostile" pitchFamily="34" charset="0"/>
              </a:rPr>
              <a:t> </a:t>
            </a:r>
            <a:r>
              <a:rPr lang="da-DK" sz="1500" dirty="0">
                <a:latin typeface="Eurostile" pitchFamily="34" charset="0"/>
              </a:rPr>
              <a:t>agents in </a:t>
            </a:r>
            <a:r>
              <a:rPr lang="da-DK" sz="1500" dirty="0" smtClean="0">
                <a:latin typeface="Eurostile" pitchFamily="34" charset="0"/>
              </a:rPr>
              <a:t>69 </a:t>
            </a:r>
            <a:r>
              <a:rPr lang="da-DK" sz="1500" dirty="0" err="1" smtClean="0">
                <a:latin typeface="Eurostile" pitchFamily="34" charset="0"/>
              </a:rPr>
              <a:t>countries</a:t>
            </a:r>
            <a:r>
              <a:rPr lang="da-DK" sz="1500" dirty="0" smtClean="0">
                <a:latin typeface="Eurostile" pitchFamily="34" charset="0"/>
              </a:rPr>
              <a:t/>
            </a:r>
            <a:br>
              <a:rPr lang="da-DK" sz="1500" dirty="0" smtClean="0">
                <a:latin typeface="Eurostile" pitchFamily="34" charset="0"/>
              </a:rPr>
            </a:br>
            <a:endParaRPr lang="da-DK" sz="1500" dirty="0">
              <a:latin typeface="Eurostile" pitchFamily="34" charset="0"/>
            </a:endParaRPr>
          </a:p>
          <a:p>
            <a:pPr defTabSz="762000" eaLnBrk="0" hangingPunct="0"/>
            <a:endParaRPr lang="da-DK" sz="1500" dirty="0">
              <a:latin typeface="Eurostile" pitchFamily="34" charset="0"/>
            </a:endParaRPr>
          </a:p>
          <a:p>
            <a:pPr defTabSz="762000" eaLnBrk="0" hangingPunct="0">
              <a:buFontTx/>
              <a:buChar char="•"/>
            </a:pPr>
            <a:r>
              <a:rPr lang="da-DK" sz="1500" dirty="0">
                <a:latin typeface="Eurostile" pitchFamily="34" charset="0"/>
              </a:rPr>
              <a:t> Research / </a:t>
            </a:r>
            <a:r>
              <a:rPr lang="da-DK" sz="1500" dirty="0" err="1">
                <a:latin typeface="Eurostile" pitchFamily="34" charset="0"/>
              </a:rPr>
              <a:t>Development</a:t>
            </a:r>
            <a:r>
              <a:rPr lang="da-DK" sz="1500" dirty="0">
                <a:latin typeface="Eurostile" pitchFamily="34" charset="0"/>
              </a:rPr>
              <a:t> &amp; </a:t>
            </a:r>
            <a:r>
              <a:rPr lang="da-DK" sz="1500" dirty="0" err="1">
                <a:latin typeface="Eurostile" pitchFamily="34" charset="0"/>
              </a:rPr>
              <a:t>Technology</a:t>
            </a:r>
            <a:r>
              <a:rPr lang="da-DK" sz="1500" dirty="0">
                <a:latin typeface="Eurostile" pitchFamily="34" charset="0"/>
              </a:rPr>
              <a:t> </a:t>
            </a:r>
            <a:r>
              <a:rPr lang="da-DK" sz="1500" dirty="0" smtClean="0">
                <a:latin typeface="Eurostile" pitchFamily="34" charset="0"/>
              </a:rPr>
              <a:t>Centre  in Farum, Denmark</a:t>
            </a:r>
            <a:endParaRPr lang="da-DK" sz="1500" dirty="0">
              <a:latin typeface="Eurostile" pitchFamily="34" charset="0"/>
            </a:endParaRPr>
          </a:p>
          <a:p>
            <a:pPr defTabSz="762000" eaLnBrk="0" hangingPunct="0">
              <a:buFontTx/>
              <a:buChar char="•"/>
            </a:pPr>
            <a:endParaRPr lang="da-DK" sz="1500" dirty="0">
              <a:latin typeface="Eurostile" pitchFamily="34" charset="0"/>
            </a:endParaRPr>
          </a:p>
          <a:p>
            <a:pPr defTabSz="762000" eaLnBrk="0" hangingPunct="0">
              <a:buFontTx/>
              <a:buChar char="•"/>
            </a:pPr>
            <a:r>
              <a:rPr lang="da-DK" sz="1500" dirty="0">
                <a:latin typeface="Eurostile" pitchFamily="34" charset="0"/>
              </a:rPr>
              <a:t> Service &amp; Support – 24/7/365 </a:t>
            </a:r>
          </a:p>
          <a:p>
            <a:pPr defTabSz="762000" eaLnBrk="0" hangingPunct="0">
              <a:buFontTx/>
              <a:buChar char="•"/>
            </a:pPr>
            <a:endParaRPr lang="da-DK" sz="1500" dirty="0">
              <a:latin typeface="Eurostile" pitchFamily="34" charset="0"/>
            </a:endParaRPr>
          </a:p>
          <a:p>
            <a:pPr defTabSz="762000" eaLnBrk="0" hangingPunct="0">
              <a:buFontTx/>
              <a:buChar char="•"/>
            </a:pPr>
            <a:endParaRPr lang="da-DK" sz="1500" dirty="0">
              <a:latin typeface="Eurostile" pitchFamily="34" charset="0"/>
            </a:endParaRPr>
          </a:p>
          <a:p>
            <a:pPr defTabSz="762000" eaLnBrk="0" hangingPunct="0">
              <a:buFontTx/>
              <a:buChar char="•"/>
            </a:pPr>
            <a:endParaRPr lang="da-DK" sz="1600" dirty="0">
              <a:latin typeface="Eurostile" pitchFamily="34" charset="0"/>
            </a:endParaRPr>
          </a:p>
          <a:p>
            <a:pPr defTabSz="762000" eaLnBrk="0" hangingPunct="0">
              <a:buFontTx/>
              <a:buChar char="•"/>
            </a:pPr>
            <a:endParaRPr lang="da-DK" sz="1600" dirty="0">
              <a:latin typeface="Eurostile" pitchFamily="34" charset="0"/>
            </a:endParaRPr>
          </a:p>
          <a:p>
            <a:pPr defTabSz="762000" eaLnBrk="0" hangingPunct="0"/>
            <a:endParaRPr lang="da-DK" sz="1600" u="sng" dirty="0">
              <a:latin typeface="Eurostile" pitchFamily="34" charset="0"/>
            </a:endParaRPr>
          </a:p>
        </p:txBody>
      </p:sp>
      <p:graphicFrame>
        <p:nvGraphicFramePr>
          <p:cNvPr id="28673" name="Object 9">
            <a:hlinkClick r:id="rId6" action="ppaction://hlinksldjump"/>
          </p:cNvPr>
          <p:cNvGraphicFramePr>
            <a:graphicFrameLocks noChangeAspect="1"/>
          </p:cNvGraphicFramePr>
          <p:nvPr/>
        </p:nvGraphicFramePr>
        <p:xfrm>
          <a:off x="7500938" y="142875"/>
          <a:ext cx="1447800" cy="823913"/>
        </p:xfrm>
        <a:graphic>
          <a:graphicData uri="http://schemas.openxmlformats.org/presentationml/2006/ole">
            <p:oleObj spid="_x0000_s2052" name="Photo Editor-billede" r:id="rId7" imgW="12514286" imgH="7114286" progId="">
              <p:embed/>
            </p:oleObj>
          </a:graphicData>
        </a:graphic>
      </p:graphicFrame>
      <p:sp>
        <p:nvSpPr>
          <p:cNvPr id="9" name="Tekstboks 8"/>
          <p:cNvSpPr txBox="1"/>
          <p:nvPr/>
        </p:nvSpPr>
        <p:spPr>
          <a:xfrm>
            <a:off x="6215074" y="6345816"/>
            <a:ext cx="1646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>
                <a:solidFill>
                  <a:srgbClr val="FF0000"/>
                </a:solidFill>
              </a:rPr>
              <a:t>99,9 % eksport 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I:\MARKETING, OFFICIELT MAT\billedmateriale\Chokolade\Choko produkter\Choko m fyld 6 præ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60" y="428604"/>
            <a:ext cx="2005010" cy="1430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" descr="I:\MARKETING, OFFICIELT MAT\billedmateriale\Chokolade\Lines\Chocolate prod lines\UNIVERSA_72dp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89" y="2643182"/>
            <a:ext cx="2365499" cy="1744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2" descr="I:\MARKETING, OFFICIELT MAT\billedmateriale\Chokolade\Choko produkter\Choko m fyld 5 præ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5429264"/>
            <a:ext cx="1347788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3" descr="I:\MARKETING, OFFICIELT MAT\billedmateriale\Chokolade\Choko produkter\Choko m fyld 1 præ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1600" y="4267200"/>
            <a:ext cx="137160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4" name="Object 8"/>
          <p:cNvGraphicFramePr>
            <a:graphicFrameLocks noChangeAspect="1"/>
          </p:cNvGraphicFramePr>
          <p:nvPr/>
        </p:nvGraphicFramePr>
        <p:xfrm>
          <a:off x="7010400" y="3276600"/>
          <a:ext cx="1371600" cy="914400"/>
        </p:xfrm>
        <a:graphic>
          <a:graphicData uri="http://schemas.openxmlformats.org/presentationml/2006/ole">
            <p:oleObj spid="_x0000_s3080" name="Photo Editor-billede" r:id="rId8" imgW="9752381" imgH="6504762" progId="">
              <p:embed/>
            </p:oleObj>
          </a:graphicData>
        </a:graphic>
      </p:graphicFrame>
      <p:pic>
        <p:nvPicPr>
          <p:cNvPr id="3094" name="Picture 81" descr="http://popsop.ru/wp-content/uploads/kit-kat_bulgari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05600" y="4572000"/>
            <a:ext cx="2133600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9699" name="Object 9">
            <a:hlinkClick r:id="rId10" action="ppaction://hlinksldjump"/>
          </p:cNvPr>
          <p:cNvGraphicFramePr>
            <a:graphicFrameLocks noChangeAspect="1"/>
          </p:cNvGraphicFramePr>
          <p:nvPr/>
        </p:nvGraphicFramePr>
        <p:xfrm>
          <a:off x="7500938" y="142875"/>
          <a:ext cx="1447800" cy="823913"/>
        </p:xfrm>
        <a:graphic>
          <a:graphicData uri="http://schemas.openxmlformats.org/presentationml/2006/ole">
            <p:oleObj spid="_x0000_s3081" name="Photo Editor-billede" r:id="rId11" imgW="12514286" imgH="7114286" progId="">
              <p:embed/>
            </p:oleObj>
          </a:graphicData>
        </a:graphic>
      </p:graphicFrame>
      <p:pic>
        <p:nvPicPr>
          <p:cNvPr id="10" name="Picture 4" descr="I:\MARKETING, OFFICIELT MAT\billedmateriale\Chokolade\Choko produkter\Choko kage 1 præs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080" y="3624274"/>
            <a:ext cx="1676400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I:\MARKETING, OFFICIELT MAT\billedmateriale\Chokolade\Choko produkter\Choko m fyld 3 præs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962244" y="5507061"/>
            <a:ext cx="1905000" cy="135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Object 29"/>
          <p:cNvGraphicFramePr>
            <a:graphicFrameLocks noChangeAspect="1"/>
          </p:cNvGraphicFramePr>
          <p:nvPr/>
        </p:nvGraphicFramePr>
        <p:xfrm>
          <a:off x="142844" y="5072074"/>
          <a:ext cx="2362200" cy="1574800"/>
        </p:xfrm>
        <a:graphic>
          <a:graphicData uri="http://schemas.openxmlformats.org/presentationml/2006/ole">
            <p:oleObj spid="_x0000_s3082" name="Photo Editor-billede" r:id="rId14" imgW="11247619" imgH="7497221" progId="">
              <p:embed/>
            </p:oleObj>
          </a:graphicData>
        </a:graphic>
      </p:graphicFrame>
      <p:pic>
        <p:nvPicPr>
          <p:cNvPr id="13" name="Picture 2" descr="I:\MARKETING, OFFICIELT MAT\billedmateriale\Chokolade\Lines\Chocolate prod lines\MMM_ANL_72dpi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22303" y="3500438"/>
            <a:ext cx="3192573" cy="190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I:\MARKETING, OFFICIELT MAT\billedmateriale\Chokolade\Choko produkter\Blok 5  præs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428728" y="1844676"/>
            <a:ext cx="213360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1" descr="I:\MARKETING, OFFICIELT MAT\Sales pack\Sales pack chocolate\Jensen Lines\Jensen lines\Jensen Option - Open Doors.tif"/>
          <p:cNvPicPr>
            <a:picLocks noChangeAspect="1" noChangeArrowheads="1"/>
          </p:cNvPicPr>
          <p:nvPr/>
        </p:nvPicPr>
        <p:blipFill>
          <a:blip r:embed="rId17" cstate="print"/>
          <a:srcRect t="35185" b="31482"/>
          <a:stretch>
            <a:fillRect/>
          </a:stretch>
        </p:blipFill>
        <p:spPr bwMode="auto">
          <a:xfrm>
            <a:off x="2537631" y="792169"/>
            <a:ext cx="2891625" cy="120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X:\brochure\010 The quality lines of chocolate production - moulding lines\010_22_01.TIF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500430" y="2000240"/>
            <a:ext cx="2395538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 descr="X:\brochure\010 The quality lines of chocolate production - moulding lines\010_23_01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715008" y="357166"/>
            <a:ext cx="170497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 descr="X:\brochure\010 The quality lines of chocolate production - moulding lines\010_21_01.TIF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215206" y="1714488"/>
            <a:ext cx="1785938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kstboks 20"/>
          <p:cNvSpPr txBox="1"/>
          <p:nvPr/>
        </p:nvSpPr>
        <p:spPr>
          <a:xfrm>
            <a:off x="2928926" y="214290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 smtClean="0">
                <a:solidFill>
                  <a:srgbClr val="FF0000"/>
                </a:solidFill>
              </a:rPr>
              <a:t>Hvad lever vi af !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857224" y="-71462"/>
            <a:ext cx="73581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3200" u="sng" dirty="0" smtClean="0"/>
              <a:t>At overkomme udfordringer i samarbejdet i praksis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1000108"/>
            <a:ext cx="8929750" cy="563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285776"/>
            <a:ext cx="8229600" cy="1143000"/>
          </a:xfrm>
        </p:spPr>
        <p:txBody>
          <a:bodyPr/>
          <a:lstStyle/>
          <a:p>
            <a:r>
              <a:rPr lang="da-DK" dirty="0" smtClean="0"/>
              <a:t>Konklusioner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4525963"/>
          </a:xfrm>
        </p:spPr>
        <p:txBody>
          <a:bodyPr/>
          <a:lstStyle/>
          <a:p>
            <a:r>
              <a:rPr lang="da-DK" dirty="0" smtClean="0"/>
              <a:t>Bygge ovenpå de klassiske roller og arbejdsopgaver for ledelse og tillidsmænd</a:t>
            </a:r>
          </a:p>
          <a:p>
            <a:pPr lvl="1"/>
            <a:r>
              <a:rPr lang="da-DK" dirty="0" smtClean="0"/>
              <a:t>Giv hinanden praktiske og konkrete opgaver og udfør det synligt sammen</a:t>
            </a:r>
          </a:p>
          <a:p>
            <a:r>
              <a:rPr lang="da-DK" dirty="0" smtClean="0"/>
              <a:t>Vigtigste rolle er sammen at skabe;</a:t>
            </a:r>
          </a:p>
          <a:p>
            <a:endParaRPr lang="da-DK" dirty="0" smtClean="0"/>
          </a:p>
          <a:p>
            <a:endParaRPr lang="en-US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994963"/>
            <a:ext cx="6357982" cy="2148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Lige pilforbindelse 8"/>
          <p:cNvCxnSpPr/>
          <p:nvPr/>
        </p:nvCxnSpPr>
        <p:spPr>
          <a:xfrm rot="5400000">
            <a:off x="2643174" y="3643314"/>
            <a:ext cx="1000132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Evt. &amp; spørgsmål  ?</a:t>
            </a:r>
            <a:endParaRPr lang="en-US" dirty="0"/>
          </a:p>
        </p:txBody>
      </p:sp>
      <p:pic>
        <p:nvPicPr>
          <p:cNvPr id="37890" name="Picture 2" descr="http://icon.pixmac.com/4/3d-character-with-question-mark-pixmac-icon-674730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1500174"/>
            <a:ext cx="3810000" cy="3952876"/>
          </a:xfrm>
          <a:prstGeom prst="rect">
            <a:avLst/>
          </a:prstGeom>
          <a:noFill/>
        </p:spPr>
      </p:pic>
      <p:sp>
        <p:nvSpPr>
          <p:cNvPr id="5" name="Rektangel 4"/>
          <p:cNvSpPr/>
          <p:nvPr/>
        </p:nvSpPr>
        <p:spPr>
          <a:xfrm>
            <a:off x="1857356" y="5214950"/>
            <a:ext cx="4929222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1201" name="Object 9">
            <a:hlinkClick r:id="rId4" action="ppaction://hlinksldjump"/>
          </p:cNvPr>
          <p:cNvGraphicFramePr>
            <a:graphicFrameLocks noChangeAspect="1"/>
          </p:cNvGraphicFramePr>
          <p:nvPr/>
        </p:nvGraphicFramePr>
        <p:xfrm>
          <a:off x="7500938" y="142875"/>
          <a:ext cx="1447800" cy="823913"/>
        </p:xfrm>
        <a:graphic>
          <a:graphicData uri="http://schemas.openxmlformats.org/presentationml/2006/ole">
            <p:oleObj spid="_x0000_s4100" name="Photo Editor-billede" r:id="rId5" imgW="12514286" imgH="711428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6378</TotalTime>
  <Words>279</Words>
  <Application>Microsoft Office PowerPoint</Application>
  <PresentationFormat>Skærmshow (4:3)</PresentationFormat>
  <Paragraphs>90</Paragraphs>
  <Slides>8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Diastitler</vt:lpstr>
      </vt:variant>
      <vt:variant>
        <vt:i4>8</vt:i4>
      </vt:variant>
    </vt:vector>
  </HeadingPairs>
  <TitlesOfParts>
    <vt:vector size="10" baseType="lpstr">
      <vt:lpstr>Kontortema</vt:lpstr>
      <vt:lpstr>Photo Editor-billede</vt:lpstr>
      <vt:lpstr>Dias nummer 1</vt:lpstr>
      <vt:lpstr>Dagsorden</vt:lpstr>
      <vt:lpstr>Dias nummer 3</vt:lpstr>
      <vt:lpstr>Dias nummer 4</vt:lpstr>
      <vt:lpstr>Dias nummer 5</vt:lpstr>
      <vt:lpstr>Dias nummer 6</vt:lpstr>
      <vt:lpstr>Konklusioner</vt:lpstr>
      <vt:lpstr>Evt. &amp; spørgsmål  ?</vt:lpstr>
    </vt:vector>
  </TitlesOfParts>
  <Company>Aasted ApS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Piet Tæstensen</dc:creator>
  <cp:lastModifiedBy>socAE</cp:lastModifiedBy>
  <cp:revision>493</cp:revision>
  <dcterms:created xsi:type="dcterms:W3CDTF">2011-08-01T13:04:46Z</dcterms:created>
  <dcterms:modified xsi:type="dcterms:W3CDTF">2012-06-13T09:17:43Z</dcterms:modified>
</cp:coreProperties>
</file>